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5143500" cx="9144000"/>
  <p:notesSz cx="6858000" cy="9144000"/>
  <p:embeddedFontLst>
    <p:embeddedFont>
      <p:font typeface="Poppins"/>
      <p:regular r:id="rId22"/>
      <p:bold r:id="rId23"/>
      <p:italic r:id="rId24"/>
      <p:boldItalic r:id="rId25"/>
    </p:embeddedFont>
    <p:embeddedFont>
      <p:font typeface="Lato"/>
      <p:regular r:id="rId26"/>
      <p:bold r:id="rId27"/>
      <p:italic r:id="rId28"/>
      <p:boldItalic r:id="rId29"/>
    </p:embeddedFont>
    <p:embeddedFont>
      <p:font typeface="Roboto Mono"/>
      <p:regular r:id="rId30"/>
      <p:bold r:id="rId31"/>
      <p:italic r:id="rId32"/>
      <p:bold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Poppins-regular.fntdata"/><Relationship Id="rId21" Type="http://schemas.openxmlformats.org/officeDocument/2006/relationships/slide" Target="slides/slide16.xml"/><Relationship Id="rId24" Type="http://schemas.openxmlformats.org/officeDocument/2006/relationships/font" Target="fonts/Poppins-italic.fntdata"/><Relationship Id="rId23" Type="http://schemas.openxmlformats.org/officeDocument/2006/relationships/font" Target="fonts/Poppins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Lato-regular.fntdata"/><Relationship Id="rId25" Type="http://schemas.openxmlformats.org/officeDocument/2006/relationships/font" Target="fonts/Poppins-boldItalic.fntdata"/><Relationship Id="rId28" Type="http://schemas.openxmlformats.org/officeDocument/2006/relationships/font" Target="fonts/Lato-italic.fntdata"/><Relationship Id="rId27" Type="http://schemas.openxmlformats.org/officeDocument/2006/relationships/font" Target="fonts/Lato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Lato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Mono-bold.fntdata"/><Relationship Id="rId30" Type="http://schemas.openxmlformats.org/officeDocument/2006/relationships/font" Target="fonts/RobotoMono-regular.fntdata"/><Relationship Id="rId11" Type="http://schemas.openxmlformats.org/officeDocument/2006/relationships/slide" Target="slides/slide6.xml"/><Relationship Id="rId33" Type="http://schemas.openxmlformats.org/officeDocument/2006/relationships/font" Target="fonts/RobotoMono-boldItalic.fntdata"/><Relationship Id="rId10" Type="http://schemas.openxmlformats.org/officeDocument/2006/relationships/slide" Target="slides/slide5.xml"/><Relationship Id="rId32" Type="http://schemas.openxmlformats.org/officeDocument/2006/relationships/font" Target="fonts/RobotoMono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02b41b60b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" name="Google Shape;74;g202b41b60b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02b41b667e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27" name="Google Shape;127;g202b41b667e_0_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02b41b667e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33" name="Google Shape;133;g202b41b667e_0_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02b41b667e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39" name="Google Shape;139;g202b41b667e_0_1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02b41b667e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45" name="Google Shape;145;g202b41b667e_0_2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02b41b667e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51" name="Google Shape;151;g202b41b667e_0_2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02b41b667e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57" name="Google Shape;157;g202b41b667e_0_3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02b41b667e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63" name="Google Shape;163;g202b41b667e_0_4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02b41b60b0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202b41b60b0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Recap Functions and operators &lt;&gt;, =, 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02b41b60b0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5" name="Google Shape;85;g202b41b60b0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02b41b60b0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  <p:sp>
        <p:nvSpPr>
          <p:cNvPr id="90" name="Google Shape;90;g202b41b60b0_0_3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02b41b60b0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96" name="Google Shape;96;g202b41b60b0_0_4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02b41b60b0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np.random.randint</a:t>
            </a:r>
            <a:r>
              <a:rPr lang="en" sz="10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10</a:t>
            </a:r>
            <a:r>
              <a:rPr lang="en" sz="10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size=</a:t>
            </a:r>
            <a:r>
              <a:rPr lang="en" sz="10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n" sz="10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10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5</a:t>
            </a:r>
            <a:r>
              <a:rPr lang="en" sz="10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10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n" sz="10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))</a:t>
            </a:r>
            <a:endParaRPr sz="1050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 sz="900">
              <a:solidFill>
                <a:srgbClr val="3367D6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2" name="Google Shape;102;g202b41b60b0_0_5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02b41b60b0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11" name="Google Shape;111;g202b41b60b0_0_7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02b41b60b0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D81B60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-- SELECT traffic_source,</a:t>
            </a:r>
            <a:endParaRPr sz="900">
              <a:solidFill>
                <a:srgbClr val="D81B60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D81B60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--  count(id) as nr_users,</a:t>
            </a:r>
            <a:endParaRPr sz="900">
              <a:solidFill>
                <a:srgbClr val="D81B60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D81B60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-- FROM `bigquery-public-data.thelook_ecommerce.users`</a:t>
            </a:r>
            <a:endParaRPr sz="900">
              <a:solidFill>
                <a:srgbClr val="D81B60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D81B60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-- GROUP BY traffic_source</a:t>
            </a:r>
            <a:endParaRPr sz="900">
              <a:solidFill>
                <a:srgbClr val="D81B60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D81B60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-- ORDER BY nr_users desc</a:t>
            </a:r>
            <a:endParaRPr sz="900">
              <a:solidFill>
                <a:srgbClr val="D81B60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rgbClr val="3A474E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D81B60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-- select count(*) from `bigquery-public-data.thelook_ecommerce.users`</a:t>
            </a:r>
            <a:endParaRPr sz="900">
              <a:solidFill>
                <a:srgbClr val="D81B60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rgbClr val="3A474E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3367D6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SELECT</a:t>
            </a:r>
            <a:r>
              <a:rPr lang="en" sz="900">
                <a:solidFill>
                  <a:srgbClr val="3A474E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traffic_source</a:t>
            </a:r>
            <a:r>
              <a:rPr lang="en" sz="900">
                <a:solidFill>
                  <a:srgbClr val="3A474E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,</a:t>
            </a:r>
            <a:endParaRPr sz="900">
              <a:solidFill>
                <a:srgbClr val="3A474E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3367D6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count</a:t>
            </a:r>
            <a:r>
              <a:rPr lang="en" sz="900">
                <a:solidFill>
                  <a:srgbClr val="37474F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id</a:t>
            </a:r>
            <a:r>
              <a:rPr lang="en" sz="900">
                <a:solidFill>
                  <a:srgbClr val="37474F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)</a:t>
            </a:r>
            <a:r>
              <a:rPr lang="en" sz="900">
                <a:solidFill>
                  <a:srgbClr val="3A474E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900">
                <a:solidFill>
                  <a:srgbClr val="3367D6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as</a:t>
            </a:r>
            <a:r>
              <a:rPr lang="en" sz="900">
                <a:solidFill>
                  <a:srgbClr val="3A474E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nr_users</a:t>
            </a:r>
            <a:r>
              <a:rPr lang="en" sz="900">
                <a:solidFill>
                  <a:srgbClr val="3A474E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,</a:t>
            </a:r>
            <a:endParaRPr sz="900">
              <a:solidFill>
                <a:srgbClr val="3A474E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37474F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900">
                <a:solidFill>
                  <a:srgbClr val="3367D6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select</a:t>
            </a:r>
            <a:r>
              <a:rPr lang="en" sz="900">
                <a:solidFill>
                  <a:srgbClr val="3A474E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900">
                <a:solidFill>
                  <a:srgbClr val="3367D6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count</a:t>
            </a:r>
            <a:r>
              <a:rPr lang="en" sz="900">
                <a:solidFill>
                  <a:srgbClr val="37474F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(*)</a:t>
            </a:r>
            <a:r>
              <a:rPr lang="en" sz="900">
                <a:solidFill>
                  <a:srgbClr val="3A474E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900">
                <a:solidFill>
                  <a:srgbClr val="3367D6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from</a:t>
            </a:r>
            <a:r>
              <a:rPr lang="en" sz="900">
                <a:solidFill>
                  <a:srgbClr val="3A474E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900">
                <a:solidFill>
                  <a:srgbClr val="0D904F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`bigquery-public-data.thelook_ecommerce.users`</a:t>
            </a:r>
            <a:r>
              <a:rPr lang="en" sz="900">
                <a:solidFill>
                  <a:srgbClr val="37474F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)</a:t>
            </a:r>
            <a:r>
              <a:rPr lang="en" sz="900">
                <a:solidFill>
                  <a:srgbClr val="3A474E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900">
                <a:solidFill>
                  <a:srgbClr val="3367D6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as</a:t>
            </a:r>
            <a:r>
              <a:rPr lang="en" sz="900">
                <a:solidFill>
                  <a:srgbClr val="3A474E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tot_users</a:t>
            </a:r>
            <a:r>
              <a:rPr lang="en" sz="900">
                <a:solidFill>
                  <a:srgbClr val="3A474E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,</a:t>
            </a:r>
            <a:endParaRPr sz="900">
              <a:solidFill>
                <a:srgbClr val="3A474E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3367D6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FROM</a:t>
            </a:r>
            <a:r>
              <a:rPr lang="en" sz="900">
                <a:solidFill>
                  <a:srgbClr val="3A474E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900">
                <a:solidFill>
                  <a:srgbClr val="0D904F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`bigquery-public-data.thelook_ecommerce.users`</a:t>
            </a:r>
            <a:endParaRPr sz="900">
              <a:solidFill>
                <a:srgbClr val="0D904F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3367D6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GROUP</a:t>
            </a:r>
            <a:r>
              <a:rPr lang="en" sz="900">
                <a:solidFill>
                  <a:srgbClr val="3A474E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900">
                <a:solidFill>
                  <a:srgbClr val="3367D6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BY</a:t>
            </a:r>
            <a:r>
              <a:rPr lang="en" sz="900">
                <a:solidFill>
                  <a:srgbClr val="3A474E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traffic_source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3367D6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ORDER</a:t>
            </a:r>
            <a:r>
              <a:rPr lang="en" sz="900">
                <a:solidFill>
                  <a:srgbClr val="3A474E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900">
                <a:solidFill>
                  <a:srgbClr val="3367D6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BY</a:t>
            </a:r>
            <a:r>
              <a:rPr lang="en" sz="900">
                <a:solidFill>
                  <a:srgbClr val="3A474E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nr_users</a:t>
            </a:r>
            <a:r>
              <a:rPr lang="en" sz="900">
                <a:solidFill>
                  <a:srgbClr val="3A474E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900">
                <a:solidFill>
                  <a:srgbClr val="3367D6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desc</a:t>
            </a:r>
            <a:r>
              <a:rPr lang="en" sz="900">
                <a:solidFill>
                  <a:srgbClr val="3A474E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sz="900">
              <a:solidFill>
                <a:srgbClr val="3A474E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17" name="Google Shape;117;g202b41b60b0_0_14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02b41b667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2" name="Google Shape;122;g202b41b667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olean Layout">
  <p:cSld name="TITLE_1">
    <p:bg>
      <p:bgPr>
        <a:solidFill>
          <a:srgbClr val="001733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2" name="Google Shape;52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360750" y="1818550"/>
            <a:ext cx="4422499" cy="1506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clusione (v2)">
  <p:cSld name="BLANK_1">
    <p:bg>
      <p:bgPr>
        <a:solidFill>
          <a:srgbClr val="001733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356775" y="2212975"/>
            <a:ext cx="2106552" cy="717551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4"/>
          <p:cNvSpPr txBox="1"/>
          <p:nvPr>
            <p:ph idx="1" type="subTitle"/>
          </p:nvPr>
        </p:nvSpPr>
        <p:spPr>
          <a:xfrm>
            <a:off x="3867463" y="2992500"/>
            <a:ext cx="2863500" cy="6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oppins"/>
              <a:buNone/>
              <a:defRPr sz="1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4"/>
          <p:cNvSpPr txBox="1"/>
          <p:nvPr>
            <p:ph type="title"/>
          </p:nvPr>
        </p:nvSpPr>
        <p:spPr>
          <a:xfrm>
            <a:off x="3867475" y="1513200"/>
            <a:ext cx="4316100" cy="147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DE6B"/>
              </a:buClr>
              <a:buSzPts val="2400"/>
              <a:buFont typeface="Poppins"/>
              <a:buNone/>
              <a:defRPr b="1" sz="2400">
                <a:solidFill>
                  <a:srgbClr val="00DE6B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DE6B"/>
              </a:buClr>
              <a:buSzPts val="3600"/>
              <a:buNone/>
              <a:defRPr sz="3600">
                <a:solidFill>
                  <a:srgbClr val="00DE6B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DE6B"/>
              </a:buClr>
              <a:buSzPts val="3600"/>
              <a:buNone/>
              <a:defRPr sz="3600">
                <a:solidFill>
                  <a:srgbClr val="00DE6B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DE6B"/>
              </a:buClr>
              <a:buSzPts val="3600"/>
              <a:buNone/>
              <a:defRPr sz="3600">
                <a:solidFill>
                  <a:srgbClr val="00DE6B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DE6B"/>
              </a:buClr>
              <a:buSzPts val="3600"/>
              <a:buNone/>
              <a:defRPr sz="3600">
                <a:solidFill>
                  <a:srgbClr val="00DE6B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DE6B"/>
              </a:buClr>
              <a:buSzPts val="3600"/>
              <a:buNone/>
              <a:defRPr sz="3600">
                <a:solidFill>
                  <a:srgbClr val="00DE6B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DE6B"/>
              </a:buClr>
              <a:buSzPts val="3600"/>
              <a:buNone/>
              <a:defRPr sz="3600">
                <a:solidFill>
                  <a:srgbClr val="00DE6B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DE6B"/>
              </a:buClr>
              <a:buSzPts val="3600"/>
              <a:buNone/>
              <a:defRPr sz="3600">
                <a:solidFill>
                  <a:srgbClr val="00DE6B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DE6B"/>
              </a:buClr>
              <a:buSzPts val="3600"/>
              <a:buNone/>
              <a:defRPr sz="3600">
                <a:solidFill>
                  <a:srgbClr val="00DE6B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 Slide">
  <p:cSld name="Default Slide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5"/>
          <p:cNvSpPr txBox="1"/>
          <p:nvPr>
            <p:ph idx="1" type="body"/>
          </p:nvPr>
        </p:nvSpPr>
        <p:spPr>
          <a:xfrm>
            <a:off x="593387" y="438150"/>
            <a:ext cx="795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Lato"/>
              <a:buNone/>
              <a:defRPr b="0" i="0" sz="3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59" name="Google Shape;59;p15"/>
          <p:cNvCxnSpPr/>
          <p:nvPr/>
        </p:nvCxnSpPr>
        <p:spPr>
          <a:xfrm>
            <a:off x="4114800" y="1236662"/>
            <a:ext cx="914400" cy="15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60" name="Google Shape;60;p15"/>
          <p:cNvSpPr txBox="1"/>
          <p:nvPr>
            <p:ph idx="2" type="body"/>
          </p:nvPr>
        </p:nvSpPr>
        <p:spPr>
          <a:xfrm>
            <a:off x="595312" y="925137"/>
            <a:ext cx="79533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900"/>
              <a:buFont typeface="Lato"/>
              <a:buNone/>
              <a:defRPr b="0" i="0" sz="900" u="none" cap="none" strike="noStrike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1" name="Google Shape;61;p15"/>
          <p:cNvSpPr/>
          <p:nvPr/>
        </p:nvSpPr>
        <p:spPr>
          <a:xfrm>
            <a:off x="8615374" y="245277"/>
            <a:ext cx="261900" cy="261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" name="Google Shape;62;p15"/>
          <p:cNvSpPr txBox="1"/>
          <p:nvPr/>
        </p:nvSpPr>
        <p:spPr>
          <a:xfrm>
            <a:off x="8632036" y="304802"/>
            <a:ext cx="219000" cy="1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3"/>
              <a:buFont typeface="Lato"/>
              <a:buNone/>
            </a:pPr>
            <a:fld id="{00000000-1234-1234-1234-123412341234}" type="slidenum">
              <a:rPr b="0" i="0" lang="en" sz="85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cetto importante o accent importante">
  <p:cSld name="ONE_COLUMN_TEXT_1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04800" y="228600"/>
            <a:ext cx="266801" cy="266801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6"/>
          <p:cNvSpPr txBox="1"/>
          <p:nvPr>
            <p:ph type="title"/>
          </p:nvPr>
        </p:nvSpPr>
        <p:spPr>
          <a:xfrm>
            <a:off x="691775" y="1130100"/>
            <a:ext cx="7367100" cy="28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BFA"/>
              </a:buClr>
              <a:buSzPts val="3000"/>
              <a:buFont typeface="Poppins"/>
              <a:buNone/>
              <a:defRPr b="1" sz="3000">
                <a:solidFill>
                  <a:srgbClr val="006BFA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DE6B"/>
              </a:buClr>
              <a:buSzPts val="3600"/>
              <a:buNone/>
              <a:defRPr sz="3600">
                <a:solidFill>
                  <a:srgbClr val="00DE6B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DE6B"/>
              </a:buClr>
              <a:buSzPts val="3600"/>
              <a:buNone/>
              <a:defRPr sz="3600">
                <a:solidFill>
                  <a:srgbClr val="00DE6B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DE6B"/>
              </a:buClr>
              <a:buSzPts val="3600"/>
              <a:buNone/>
              <a:defRPr sz="3600">
                <a:solidFill>
                  <a:srgbClr val="00DE6B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DE6B"/>
              </a:buClr>
              <a:buSzPts val="3600"/>
              <a:buNone/>
              <a:defRPr sz="3600">
                <a:solidFill>
                  <a:srgbClr val="00DE6B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DE6B"/>
              </a:buClr>
              <a:buSzPts val="3600"/>
              <a:buNone/>
              <a:defRPr sz="3600">
                <a:solidFill>
                  <a:srgbClr val="00DE6B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DE6B"/>
              </a:buClr>
              <a:buSzPts val="3600"/>
              <a:buNone/>
              <a:defRPr sz="3600">
                <a:solidFill>
                  <a:srgbClr val="00DE6B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DE6B"/>
              </a:buClr>
              <a:buSzPts val="3600"/>
              <a:buNone/>
              <a:defRPr sz="3600">
                <a:solidFill>
                  <a:srgbClr val="00DE6B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DE6B"/>
              </a:buClr>
              <a:buSzPts val="3600"/>
              <a:buNone/>
              <a:defRPr sz="3600">
                <a:solidFill>
                  <a:srgbClr val="00DE6B"/>
                </a:solidFill>
              </a:defRPr>
            </a:lvl9pPr>
          </a:lstStyle>
          <a:p/>
        </p:txBody>
      </p:sp>
      <p:sp>
        <p:nvSpPr>
          <p:cNvPr id="66" name="Google Shape;66;p16"/>
          <p:cNvSpPr txBox="1"/>
          <p:nvPr>
            <p:ph idx="2" type="title"/>
          </p:nvPr>
        </p:nvSpPr>
        <p:spPr>
          <a:xfrm>
            <a:off x="691775" y="200450"/>
            <a:ext cx="2898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733"/>
              </a:buClr>
              <a:buSzPts val="800"/>
              <a:buFont typeface="Poppins"/>
              <a:buNone/>
              <a:defRPr sz="800">
                <a:solidFill>
                  <a:srgbClr val="001733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Poppins"/>
              <a:buNone/>
              <a:defRPr sz="800">
                <a:latin typeface="Poppins"/>
                <a:ea typeface="Poppins"/>
                <a:cs typeface="Poppins"/>
                <a:sym typeface="Poppi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Poppins"/>
              <a:buNone/>
              <a:defRPr sz="800">
                <a:latin typeface="Poppins"/>
                <a:ea typeface="Poppins"/>
                <a:cs typeface="Poppins"/>
                <a:sym typeface="Poppi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Poppins"/>
              <a:buNone/>
              <a:defRPr sz="800">
                <a:latin typeface="Poppins"/>
                <a:ea typeface="Poppins"/>
                <a:cs typeface="Poppins"/>
                <a:sym typeface="Poppi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Poppins"/>
              <a:buNone/>
              <a:defRPr sz="800">
                <a:latin typeface="Poppins"/>
                <a:ea typeface="Poppins"/>
                <a:cs typeface="Poppins"/>
                <a:sym typeface="Poppi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Poppins"/>
              <a:buNone/>
              <a:defRPr sz="800">
                <a:latin typeface="Poppins"/>
                <a:ea typeface="Poppins"/>
                <a:cs typeface="Poppins"/>
                <a:sym typeface="Poppi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Poppins"/>
              <a:buNone/>
              <a:defRPr sz="800">
                <a:latin typeface="Poppins"/>
                <a:ea typeface="Poppins"/>
                <a:cs typeface="Poppins"/>
                <a:sym typeface="Poppi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Poppins"/>
              <a:buNone/>
              <a:defRPr sz="800">
                <a:latin typeface="Poppins"/>
                <a:ea typeface="Poppins"/>
                <a:cs typeface="Poppins"/>
                <a:sym typeface="Poppi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Poppins"/>
              <a:buNone/>
              <a:defRPr sz="8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454">
          <p15:clr>
            <a:srgbClr val="FA7B17"/>
          </p15:clr>
        </p15:guide>
        <p15:guide id="2" orient="horz" pos="2786">
          <p15:clr>
            <a:srgbClr val="FA7B17"/>
          </p15:clr>
        </p15:guide>
        <p15:guide id="3" pos="436">
          <p15:clr>
            <a:srgbClr val="FA7B17"/>
          </p15:clr>
        </p15:guide>
        <p15:guide id="4" pos="5352">
          <p15:clr>
            <a:srgbClr val="FA7B17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olo e corpo (V1)">
  <p:cSld name="TITLE_AND_BODY_1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7"/>
          <p:cNvSpPr txBox="1"/>
          <p:nvPr>
            <p:ph type="title"/>
          </p:nvPr>
        </p:nvSpPr>
        <p:spPr>
          <a:xfrm>
            <a:off x="691775" y="1699775"/>
            <a:ext cx="71727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BFA"/>
              </a:buClr>
              <a:buSzPts val="2400"/>
              <a:buFont typeface="Poppins"/>
              <a:buNone/>
              <a:defRPr b="1" sz="2400">
                <a:solidFill>
                  <a:srgbClr val="006BFA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9" name="Google Shape;69;p17"/>
          <p:cNvSpPr txBox="1"/>
          <p:nvPr>
            <p:ph idx="2" type="title"/>
          </p:nvPr>
        </p:nvSpPr>
        <p:spPr>
          <a:xfrm>
            <a:off x="691775" y="2541575"/>
            <a:ext cx="68949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733"/>
              </a:buClr>
              <a:buSzPts val="1000"/>
              <a:buFont typeface="Poppins"/>
              <a:buNone/>
              <a:defRPr sz="1000">
                <a:solidFill>
                  <a:srgbClr val="001733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 sz="1400">
                <a:latin typeface="Poppins"/>
                <a:ea typeface="Poppins"/>
                <a:cs typeface="Poppins"/>
                <a:sym typeface="Poppi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 sz="1400">
                <a:latin typeface="Poppins"/>
                <a:ea typeface="Poppins"/>
                <a:cs typeface="Poppins"/>
                <a:sym typeface="Poppi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 sz="1400">
                <a:latin typeface="Poppins"/>
                <a:ea typeface="Poppins"/>
                <a:cs typeface="Poppins"/>
                <a:sym typeface="Poppi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 sz="1400">
                <a:latin typeface="Poppins"/>
                <a:ea typeface="Poppins"/>
                <a:cs typeface="Poppins"/>
                <a:sym typeface="Poppi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 sz="1400">
                <a:latin typeface="Poppins"/>
                <a:ea typeface="Poppins"/>
                <a:cs typeface="Poppins"/>
                <a:sym typeface="Poppi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 sz="1400">
                <a:latin typeface="Poppins"/>
                <a:ea typeface="Poppins"/>
                <a:cs typeface="Poppins"/>
                <a:sym typeface="Poppi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 sz="1400">
                <a:latin typeface="Poppins"/>
                <a:ea typeface="Poppins"/>
                <a:cs typeface="Poppins"/>
                <a:sym typeface="Poppi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 sz="14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pic>
        <p:nvPicPr>
          <p:cNvPr id="70" name="Google Shape;70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04800" y="228600"/>
            <a:ext cx="266801" cy="266801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7"/>
          <p:cNvSpPr txBox="1"/>
          <p:nvPr>
            <p:ph idx="3" type="title"/>
          </p:nvPr>
        </p:nvSpPr>
        <p:spPr>
          <a:xfrm>
            <a:off x="691775" y="200450"/>
            <a:ext cx="2898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733"/>
              </a:buClr>
              <a:buSzPts val="800"/>
              <a:buFont typeface="Poppins"/>
              <a:buNone/>
              <a:defRPr sz="800">
                <a:solidFill>
                  <a:srgbClr val="001733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Poppins"/>
              <a:buNone/>
              <a:defRPr sz="800">
                <a:latin typeface="Poppins"/>
                <a:ea typeface="Poppins"/>
                <a:cs typeface="Poppins"/>
                <a:sym typeface="Poppi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Poppins"/>
              <a:buNone/>
              <a:defRPr sz="800">
                <a:latin typeface="Poppins"/>
                <a:ea typeface="Poppins"/>
                <a:cs typeface="Poppins"/>
                <a:sym typeface="Poppi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Poppins"/>
              <a:buNone/>
              <a:defRPr sz="800">
                <a:latin typeface="Poppins"/>
                <a:ea typeface="Poppins"/>
                <a:cs typeface="Poppins"/>
                <a:sym typeface="Poppi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Poppins"/>
              <a:buNone/>
              <a:defRPr sz="800">
                <a:latin typeface="Poppins"/>
                <a:ea typeface="Poppins"/>
                <a:cs typeface="Poppins"/>
                <a:sym typeface="Poppi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Poppins"/>
              <a:buNone/>
              <a:defRPr sz="800">
                <a:latin typeface="Poppins"/>
                <a:ea typeface="Poppins"/>
                <a:cs typeface="Poppins"/>
                <a:sym typeface="Poppi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Poppins"/>
              <a:buNone/>
              <a:defRPr sz="800">
                <a:latin typeface="Poppins"/>
                <a:ea typeface="Poppins"/>
                <a:cs typeface="Poppins"/>
                <a:sym typeface="Poppi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Poppins"/>
              <a:buNone/>
              <a:defRPr sz="800">
                <a:latin typeface="Poppins"/>
                <a:ea typeface="Poppins"/>
                <a:cs typeface="Poppins"/>
                <a:sym typeface="Poppi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Poppins"/>
              <a:buNone/>
              <a:defRPr sz="8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454">
          <p15:clr>
            <a:srgbClr val="FA7B17"/>
          </p15:clr>
        </p15:guide>
        <p15:guide id="2" pos="436">
          <p15:clr>
            <a:srgbClr val="FA7B17"/>
          </p15:clr>
        </p15:guide>
        <p15:guide id="3" pos="5352">
          <p15:clr>
            <a:srgbClr val="FA7B17"/>
          </p15:clr>
        </p15:guide>
        <p15:guide id="4" orient="horz" pos="2786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image" Target="../media/image10.png"/><Relationship Id="rId5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8"/>
          <p:cNvSpPr txBox="1"/>
          <p:nvPr/>
        </p:nvSpPr>
        <p:spPr>
          <a:xfrm>
            <a:off x="3771250" y="3222000"/>
            <a:ext cx="2729400" cy="65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rgbClr val="363AEB"/>
                </a:solidFill>
                <a:latin typeface="Poppins"/>
                <a:ea typeface="Poppins"/>
                <a:cs typeface="Poppins"/>
                <a:sym typeface="Poppins"/>
              </a:rPr>
              <a:t>Data Analytics Course</a:t>
            </a:r>
            <a:endParaRPr b="1" i="0" sz="1600" u="none" cap="none" strike="noStrike">
              <a:solidFill>
                <a:srgbClr val="363AEB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0" i="0" lang="en" sz="1600" u="none" cap="none" strike="noStrike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#class-material</a:t>
            </a:r>
            <a:endParaRPr b="1" i="0" sz="1600" u="none" cap="none" strike="noStrike">
              <a:solidFill>
                <a:srgbClr val="363AEB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7"/>
          <p:cNvSpPr txBox="1"/>
          <p:nvPr>
            <p:ph idx="3" type="title"/>
          </p:nvPr>
        </p:nvSpPr>
        <p:spPr>
          <a:xfrm>
            <a:off x="691775" y="200450"/>
            <a:ext cx="2898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"/>
              <a:t>Data Analytics Course</a:t>
            </a:r>
            <a:endParaRPr/>
          </a:p>
        </p:txBody>
      </p:sp>
      <p:pic>
        <p:nvPicPr>
          <p:cNvPr id="130" name="Google Shape;13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9150" y="720725"/>
            <a:ext cx="7988002" cy="4315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8"/>
          <p:cNvSpPr txBox="1"/>
          <p:nvPr>
            <p:ph idx="3" type="title"/>
          </p:nvPr>
        </p:nvSpPr>
        <p:spPr>
          <a:xfrm>
            <a:off x="691775" y="200450"/>
            <a:ext cx="2898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"/>
              <a:t>Data Analytics Course</a:t>
            </a:r>
            <a:endParaRPr/>
          </a:p>
        </p:txBody>
      </p:sp>
      <p:pic>
        <p:nvPicPr>
          <p:cNvPr id="136" name="Google Shape;13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7200" y="641988"/>
            <a:ext cx="7000627" cy="3859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9"/>
          <p:cNvSpPr txBox="1"/>
          <p:nvPr>
            <p:ph idx="3" type="title"/>
          </p:nvPr>
        </p:nvSpPr>
        <p:spPr>
          <a:xfrm>
            <a:off x="691775" y="200450"/>
            <a:ext cx="2898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"/>
              <a:t>Data Analytics Course</a:t>
            </a:r>
            <a:endParaRPr/>
          </a:p>
        </p:txBody>
      </p:sp>
      <p:pic>
        <p:nvPicPr>
          <p:cNvPr id="142" name="Google Shape;14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4651" y="675375"/>
            <a:ext cx="8074701" cy="4332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0"/>
          <p:cNvSpPr txBox="1"/>
          <p:nvPr>
            <p:ph idx="3" type="title"/>
          </p:nvPr>
        </p:nvSpPr>
        <p:spPr>
          <a:xfrm>
            <a:off x="691775" y="200450"/>
            <a:ext cx="2898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"/>
              <a:t>Data Analytics Course</a:t>
            </a:r>
            <a:endParaRPr/>
          </a:p>
        </p:txBody>
      </p:sp>
      <p:pic>
        <p:nvPicPr>
          <p:cNvPr id="148" name="Google Shape;14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4651" y="675375"/>
            <a:ext cx="8074701" cy="4332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1"/>
          <p:cNvSpPr txBox="1"/>
          <p:nvPr>
            <p:ph idx="3" type="title"/>
          </p:nvPr>
        </p:nvSpPr>
        <p:spPr>
          <a:xfrm>
            <a:off x="691775" y="200450"/>
            <a:ext cx="2898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"/>
              <a:t>Data Analytics Course</a:t>
            </a:r>
            <a:endParaRPr/>
          </a:p>
        </p:txBody>
      </p:sp>
      <p:pic>
        <p:nvPicPr>
          <p:cNvPr id="154" name="Google Shape;15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75950"/>
            <a:ext cx="7911109" cy="4315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2"/>
          <p:cNvSpPr txBox="1"/>
          <p:nvPr>
            <p:ph idx="3" type="title"/>
          </p:nvPr>
        </p:nvSpPr>
        <p:spPr>
          <a:xfrm>
            <a:off x="691775" y="200450"/>
            <a:ext cx="2898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"/>
              <a:t>Data Analytics Course</a:t>
            </a:r>
            <a:endParaRPr/>
          </a:p>
        </p:txBody>
      </p:sp>
      <p:pic>
        <p:nvPicPr>
          <p:cNvPr id="160" name="Google Shape;16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75950"/>
            <a:ext cx="8839199" cy="41918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3"/>
          <p:cNvSpPr txBox="1"/>
          <p:nvPr>
            <p:ph idx="3" type="title"/>
          </p:nvPr>
        </p:nvSpPr>
        <p:spPr>
          <a:xfrm>
            <a:off x="691775" y="200450"/>
            <a:ext cx="2898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"/>
              <a:t>Data Analytics Course</a:t>
            </a:r>
            <a:endParaRPr/>
          </a:p>
        </p:txBody>
      </p:sp>
      <p:pic>
        <p:nvPicPr>
          <p:cNvPr id="166" name="Google Shape;16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6701" y="628575"/>
            <a:ext cx="6785777" cy="4213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9"/>
          <p:cNvSpPr txBox="1"/>
          <p:nvPr>
            <p:ph idx="1" type="subTitle"/>
          </p:nvPr>
        </p:nvSpPr>
        <p:spPr>
          <a:xfrm>
            <a:off x="3867482" y="2459100"/>
            <a:ext cx="4425300" cy="63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lang="en" sz="1400"/>
              <a:t>Recap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lang="en" sz="1400"/>
              <a:t>Introduce Numpy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lang="en" sz="1400"/>
              <a:t>Numpy Arrays and Dimensions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lang="en" sz="1400"/>
              <a:t>Ufuncs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lang="en" sz="1400"/>
              <a:t>Broadcasting</a:t>
            </a:r>
            <a:endParaRPr sz="1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2" name="Google Shape;82;p19"/>
          <p:cNvSpPr txBox="1"/>
          <p:nvPr>
            <p:ph type="title"/>
          </p:nvPr>
        </p:nvSpPr>
        <p:spPr>
          <a:xfrm>
            <a:off x="3867475" y="1284600"/>
            <a:ext cx="4316100" cy="147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DE6B"/>
        </a:solid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0"/>
          <p:cNvSpPr txBox="1"/>
          <p:nvPr/>
        </p:nvSpPr>
        <p:spPr>
          <a:xfrm>
            <a:off x="1025075" y="1740600"/>
            <a:ext cx="70941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b="1" lang="en" sz="4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numpy</a:t>
            </a:r>
            <a:endParaRPr b="1" i="0" sz="48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1"/>
          <p:cNvSpPr txBox="1"/>
          <p:nvPr>
            <p:ph idx="3" type="title"/>
          </p:nvPr>
        </p:nvSpPr>
        <p:spPr>
          <a:xfrm>
            <a:off x="691775" y="200450"/>
            <a:ext cx="2898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"/>
              <a:t>Data Analytics Course</a:t>
            </a:r>
            <a:endParaRPr/>
          </a:p>
        </p:txBody>
      </p:sp>
      <p:pic>
        <p:nvPicPr>
          <p:cNvPr id="93" name="Google Shape;9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9350" y="616025"/>
            <a:ext cx="7605361" cy="4315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2"/>
          <p:cNvSpPr txBox="1"/>
          <p:nvPr>
            <p:ph idx="3" type="title"/>
          </p:nvPr>
        </p:nvSpPr>
        <p:spPr>
          <a:xfrm>
            <a:off x="691775" y="200450"/>
            <a:ext cx="2898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"/>
              <a:t>Data Analytics Course</a:t>
            </a:r>
            <a:endParaRPr/>
          </a:p>
        </p:txBody>
      </p:sp>
      <p:pic>
        <p:nvPicPr>
          <p:cNvPr id="99" name="Google Shape;9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638" y="573250"/>
            <a:ext cx="7684721" cy="4315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3"/>
          <p:cNvSpPr txBox="1"/>
          <p:nvPr>
            <p:ph idx="3" type="title"/>
          </p:nvPr>
        </p:nvSpPr>
        <p:spPr>
          <a:xfrm>
            <a:off x="691775" y="200450"/>
            <a:ext cx="2898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"/>
              <a:t>Data Analytics Course</a:t>
            </a:r>
            <a:endParaRPr/>
          </a:p>
        </p:txBody>
      </p:sp>
      <p:pic>
        <p:nvPicPr>
          <p:cNvPr id="105" name="Google Shape;10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875" y="881375"/>
            <a:ext cx="2661627" cy="1295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0875" y="2430400"/>
            <a:ext cx="2661627" cy="143219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23"/>
          <p:cNvSpPr txBox="1"/>
          <p:nvPr/>
        </p:nvSpPr>
        <p:spPr>
          <a:xfrm>
            <a:off x="3162900" y="458225"/>
            <a:ext cx="44883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363AEB"/>
                </a:solidFill>
                <a:latin typeface="Poppins"/>
                <a:ea typeface="Poppins"/>
                <a:cs typeface="Poppins"/>
                <a:sym typeface="Poppins"/>
              </a:rPr>
              <a:t>Dimensionality</a:t>
            </a:r>
            <a:endParaRPr b="1" sz="3000">
              <a:solidFill>
                <a:srgbClr val="363AEB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08" name="Google Shape;108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67525" y="1061200"/>
            <a:ext cx="5655598" cy="3197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4"/>
          <p:cNvSpPr txBox="1"/>
          <p:nvPr>
            <p:ph idx="3" type="title"/>
          </p:nvPr>
        </p:nvSpPr>
        <p:spPr>
          <a:xfrm>
            <a:off x="691775" y="200450"/>
            <a:ext cx="2898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"/>
              <a:t>Data Analytics Course</a:t>
            </a:r>
            <a:endParaRPr/>
          </a:p>
        </p:txBody>
      </p:sp>
      <p:pic>
        <p:nvPicPr>
          <p:cNvPr id="114" name="Google Shape;11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2125" y="590375"/>
            <a:ext cx="8274749" cy="43151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63AEB"/>
        </a:solid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5"/>
          <p:cNvSpPr txBox="1"/>
          <p:nvPr/>
        </p:nvSpPr>
        <p:spPr>
          <a:xfrm>
            <a:off x="1265950" y="1588200"/>
            <a:ext cx="66123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b="1" i="0" lang="en" sz="48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let’s try it out</a:t>
            </a:r>
            <a:endParaRPr b="1" i="0" sz="48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br>
              <a:rPr b="1" i="0" lang="en" sz="8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b="1" i="0" lang="en" sz="1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&gt; LIVE DEMO: </a:t>
            </a:r>
            <a:r>
              <a:rPr b="1" lang="en" sz="1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numpy in Colab</a:t>
            </a:r>
            <a:r>
              <a:rPr b="1" i="0" lang="en" sz="1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 &lt;</a:t>
            </a:r>
            <a:endParaRPr b="1" i="0" sz="16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DE6B"/>
        </a:solid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6"/>
          <p:cNvSpPr txBox="1"/>
          <p:nvPr/>
        </p:nvSpPr>
        <p:spPr>
          <a:xfrm>
            <a:off x="1025075" y="1740600"/>
            <a:ext cx="70941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b="1" lang="en" sz="4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classes</a:t>
            </a:r>
            <a:endParaRPr b="1" i="0" sz="48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